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5" d="100"/>
          <a:sy n="75" d="100"/>
        </p:scale>
        <p:origin x="67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2ECF9-D436-45DA-ABE5-D6EEF0AE6E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F8326C-A377-42C5-B915-85D2CD110E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8EA5F-AC1C-46D6-AB19-A661C580A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1F8C6-0635-44BD-A170-D4BCC67C023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EDCF8-992A-42F8-902D-680AE94A3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C0707-F5CC-4BA9-85FB-7C4471596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221B2-A984-40AE-B026-183EF79A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329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8076D-F8AF-402B-B4E5-319E07B5A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0DFEF9-4D84-4361-9576-66799FFC56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4D987-EDA8-4B4B-BC7A-FE8FA4C1C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1F8C6-0635-44BD-A170-D4BCC67C023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46A45-5D3F-4C8A-801C-38BAA8B2E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E0389-C47B-4D04-97F9-C6D77D64F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221B2-A984-40AE-B026-183EF79A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086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52FCB8-4D5D-420C-847C-1F0EF2F622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AF2B1-B381-4004-BACA-EDA79E2F5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50027-ACD8-4B5D-B6A1-A958C75E2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1F8C6-0635-44BD-A170-D4BCC67C023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59203-0755-4A4C-B715-DDDBCCD8F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45AEF7-8B34-421D-BA2E-AF1EC1DAE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221B2-A984-40AE-B026-183EF79A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89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C6186-68A3-4925-B60C-CABFDD6F9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2CD4E-DA04-4D9E-90D9-8002DCEF4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F5B33D-1805-406C-8B33-8ACB2E082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1F8C6-0635-44BD-A170-D4BCC67C023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CF292-932D-4D37-97C4-16B8230AF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A60BD-2740-4F05-BC77-A97604CB7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221B2-A984-40AE-B026-183EF79A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554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A3F33-B66E-4C29-92A8-5D48A8BB9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E745B5-E331-429D-B167-D417323A9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BCA66-10FC-43D3-AF7C-590FAF70E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1F8C6-0635-44BD-A170-D4BCC67C023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3C096-202E-4AD4-9A73-79B5FF46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41C08-D1F8-4596-81A6-FE8F02314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221B2-A984-40AE-B026-183EF79A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88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FBA0B-C146-40A1-945F-4F1CC6413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3CB4D-0AF5-41C3-AF70-437C4B7EEC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0B45AF-BFCD-4250-AC81-DEFAA5E3DE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75A21D-C817-4015-9BCD-D2245D523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1F8C6-0635-44BD-A170-D4BCC67C023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404351-62CB-4137-AE69-0AB71C34B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06C9F8-9E61-4B63-8F32-2F9A7DFBF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221B2-A984-40AE-B026-183EF79A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571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C1099-DAC8-4496-8EF9-E713C828C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3DE515-A22C-4C56-BD11-F218117AA7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93A386-76CD-4D1D-B8BC-D5A012427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E8684C-BCFD-473D-8BCC-93022D529B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57B025-0CDD-41BD-BECB-82A7401BF5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F2F3A0-F81E-4F0F-A319-66FE26BF7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1F8C6-0635-44BD-A170-D4BCC67C023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137D0C-9AEB-4477-B36F-524BA8FCB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5629B-5647-4124-80BF-4D45E9716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221B2-A984-40AE-B026-183EF79A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4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1FB2C-BCCC-4347-AC5A-D02BCFAAF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A1F4BB-4CC7-48A3-8A9A-26D2269B2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1F8C6-0635-44BD-A170-D4BCC67C023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B866A3-1723-41BA-A60F-6C91B1166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F1A8D4-4717-4D5D-996A-BAF43E6AC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221B2-A984-40AE-B026-183EF79A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10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21E063-6609-4E71-9A1B-5193790FB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1F8C6-0635-44BD-A170-D4BCC67C023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EA59B5-93AF-4C43-AE9C-A2539E650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EA21B6-F5A6-4C26-B91A-FD9202C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221B2-A984-40AE-B026-183EF79A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245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3CDEB-7D1E-429A-9926-E2E5BD064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0DF02-7F19-46D6-9B65-974C6134F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4CE66A-5C7B-4351-99E0-D326D159DA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3F81CB-5B54-4E14-91FC-309F559E4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1F8C6-0635-44BD-A170-D4BCC67C023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530F26-81D8-4D78-8C6B-206F678E2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F4931-2BC6-48D2-81A5-F58F7D45B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221B2-A984-40AE-B026-183EF79A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955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84167-3161-4A39-A025-F84FF38A5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EE806A-1AAB-433F-9E19-4A3FB036BC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81F9C5-27B5-46BD-ABD8-CED34053D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534D00-554D-4C83-95F4-0C367C8F5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1F8C6-0635-44BD-A170-D4BCC67C023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F8F98C-3E23-4EC6-9236-877B1794C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F5C57-C3D5-405F-8239-E0D479914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221B2-A984-40AE-B026-183EF79A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693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D2CF1B-02CA-41B5-8308-3D55F5703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FB330E-E866-4861-A9BB-A4712C0C3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C5CBC-4EA8-48C3-9A50-623744E368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1F8C6-0635-44BD-A170-D4BCC67C023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20714B-5E42-48BB-9808-BAA12C07F5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876FF8-6B6D-43F0-96FD-7C6745DF9F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221B2-A984-40AE-B026-183EF79A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159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A682EA-53FE-49C5-9520-42CC241EF770}"/>
              </a:ext>
            </a:extLst>
          </p:cNvPr>
          <p:cNvSpPr txBox="1">
            <a:spLocks/>
          </p:cNvSpPr>
          <p:nvPr/>
        </p:nvSpPr>
        <p:spPr>
          <a:xfrm>
            <a:off x="735169" y="118883"/>
            <a:ext cx="10515600" cy="562154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e-IL" dirty="0"/>
              <a:t>אורך שורה בטבלת גיבוב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DD5CEC0-66F9-455B-97C8-D11B569871C2}"/>
              </a:ext>
            </a:extLst>
          </p:cNvPr>
          <p:cNvSpPr txBox="1">
            <a:spLocks/>
          </p:cNvSpPr>
          <p:nvPr/>
        </p:nvSpPr>
        <p:spPr>
          <a:xfrm>
            <a:off x="838200" y="811369"/>
            <a:ext cx="10515600" cy="285208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he-IL" sz="2000" dirty="0"/>
              <a:t>נבחר שורה כלשהי בטבלה. בהנחה של פילוג אחיד ואי-תלות, מה ההסתברות שיש בשורה </a:t>
            </a:r>
            <a:r>
              <a:rPr lang="en-US" sz="2000" dirty="0"/>
              <a:t>k</a:t>
            </a:r>
            <a:r>
              <a:rPr lang="he-IL" sz="2000" dirty="0"/>
              <a:t> כתובות?</a:t>
            </a:r>
          </a:p>
          <a:p>
            <a:pPr marL="0" indent="0" algn="r" rtl="1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he-IL" sz="2000" dirty="0"/>
              <a:t>תשובה: ההסתברות מתפלגת התפלגות בינומית [6]:</a:t>
            </a:r>
          </a:p>
          <a:p>
            <a:pPr marL="0" indent="0" algn="r" rtl="1">
              <a:lnSpc>
                <a:spcPct val="100000"/>
              </a:lnSpc>
              <a:buFont typeface="Arial" panose="020B0604020202020204" pitchFamily="34" charset="0"/>
              <a:buNone/>
            </a:pPr>
            <a:endParaRPr lang="he-IL" sz="2000" dirty="0"/>
          </a:p>
          <a:p>
            <a:pPr marL="0" indent="0" algn="r" rtl="1">
              <a:lnSpc>
                <a:spcPct val="100000"/>
              </a:lnSpc>
              <a:buFont typeface="Arial" panose="020B0604020202020204" pitchFamily="34" charset="0"/>
              <a:buNone/>
            </a:pPr>
            <a:endParaRPr lang="he-IL" sz="2000" dirty="0"/>
          </a:p>
          <a:p>
            <a:pPr marL="0" indent="0" algn="r" rtl="1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he-IL" sz="2000" dirty="0"/>
              <a:t>כאשר בטבלה </a:t>
            </a:r>
            <a:r>
              <a:rPr lang="en-US" sz="2000" dirty="0"/>
              <a:t>n</a:t>
            </a:r>
            <a:r>
              <a:rPr lang="he-IL" sz="2000" dirty="0"/>
              <a:t> שורות, וההסתברות </a:t>
            </a:r>
            <a:r>
              <a:rPr lang="en-US" sz="2000" dirty="0"/>
              <a:t>p</a:t>
            </a:r>
            <a:r>
              <a:rPr lang="he-IL" sz="2000" dirty="0"/>
              <a:t> של כתובת להיות בשורה מסוימת שווה ל-</a:t>
            </a:r>
            <a:r>
              <a:rPr lang="en-US" sz="2000" dirty="0"/>
              <a:t>1/n</a:t>
            </a:r>
            <a:r>
              <a:rPr lang="he-IL" sz="2000" dirty="0"/>
              <a:t>.</a:t>
            </a:r>
          </a:p>
          <a:p>
            <a:pPr marL="0" indent="0" algn="r" rtl="1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he-IL" sz="2000" dirty="0"/>
              <a:t>הגרף לפנינו מציג את ההסתברות עבור </a:t>
            </a:r>
            <a:r>
              <a:rPr lang="en-US" sz="2000" dirty="0"/>
              <a:t>k=1,2,3,4</a:t>
            </a:r>
            <a:r>
              <a:rPr lang="he-IL" sz="2000" dirty="0"/>
              <a:t> לאחסון 1,000 כתובות בטבלה בגודל 1,000 עד 16,000 שורות.</a:t>
            </a:r>
          </a:p>
          <a:p>
            <a:pPr marL="0" indent="0" algn="r" rtl="1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67B5B62-7A68-430C-B276-E28BDF5B05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5528" y="1741703"/>
            <a:ext cx="4139706" cy="70528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AFAE768-164D-41AF-86DC-6535AE507A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724" y="3663449"/>
            <a:ext cx="5882640" cy="2750820"/>
          </a:xfrm>
          <a:prstGeom prst="rect">
            <a:avLst/>
          </a:prstGeom>
        </p:spPr>
      </p:pic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D731DF6D-288F-4D00-A96F-7E0DCA7B72E8}"/>
              </a:ext>
            </a:extLst>
          </p:cNvPr>
          <p:cNvSpPr txBox="1">
            <a:spLocks/>
          </p:cNvSpPr>
          <p:nvPr/>
        </p:nvSpPr>
        <p:spPr>
          <a:xfrm>
            <a:off x="6851560" y="3663449"/>
            <a:ext cx="4502239" cy="285208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lnSpc>
                <a:spcPct val="100000"/>
              </a:lnSpc>
              <a:buNone/>
            </a:pPr>
            <a:r>
              <a:rPr lang="he-IL" sz="2000" dirty="0"/>
              <a:t>מסקנות:</a:t>
            </a:r>
          </a:p>
          <a:p>
            <a:pPr algn="r" rtl="1">
              <a:lnSpc>
                <a:spcPct val="100000"/>
              </a:lnSpc>
            </a:pPr>
            <a:r>
              <a:rPr lang="he-IL" sz="2000" dirty="0"/>
              <a:t>ההסתברות למציאת איבר בודד בשורה גדלה משמעותית עם כל הכפלה של גודל הטבלה</a:t>
            </a:r>
          </a:p>
          <a:p>
            <a:pPr algn="r" rtl="1">
              <a:lnSpc>
                <a:spcPct val="100000"/>
              </a:lnSpc>
            </a:pPr>
            <a:r>
              <a:rPr lang="he-IL" sz="2000" dirty="0"/>
              <a:t>שכיחות שורות שבהן יותר מ-2 כתובות היא כמעט אפסית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41848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92</Words>
  <Application>Microsoft Office PowerPoint</Application>
  <PresentationFormat>מסך רחב</PresentationFormat>
  <Paragraphs>10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Mickey Gutman</dc:creator>
  <cp:lastModifiedBy>Shir Rosenblum</cp:lastModifiedBy>
  <cp:revision>12</cp:revision>
  <dcterms:created xsi:type="dcterms:W3CDTF">2022-01-29T09:46:43Z</dcterms:created>
  <dcterms:modified xsi:type="dcterms:W3CDTF">2022-02-17T17:38:03Z</dcterms:modified>
</cp:coreProperties>
</file>